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6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57200"/>
            <a:ext cx="4495800" cy="592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"/>
            <a:ext cx="4998893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04800"/>
            <a:ext cx="5111346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"/>
            <a:ext cx="5507843" cy="606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563" y="347663"/>
            <a:ext cx="5476875" cy="616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4970658" cy="628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56964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540184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486400" cy="662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465158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1"/>
            <a:ext cx="523541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6477000"/>
            <a:ext cx="10382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04800"/>
            <a:ext cx="5463567" cy="641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"/>
            <a:ext cx="5162550" cy="6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5136551" cy="615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2018-01-03T05:37:00Z</dcterms:modified>
</cp:coreProperties>
</file>